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8" r:id="rId2"/>
    <p:sldId id="1157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6202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61137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571248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7221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05628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5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44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33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dzsJTAVnARQ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2019300" y="1351508"/>
            <a:ext cx="8153400" cy="4154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(يلتزم بقواعد الأمن والسلامة)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إعداد :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محسنه صالح عبيد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العولقي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10009685" y="572005"/>
            <a:ext cx="1548822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Helvetica"/>
              </a:rPr>
              <a:t>الدرس الثالث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46627-CD3D-7E6A-C6F9-08823BA759C0}"/>
              </a:ext>
            </a:extLst>
          </p:cNvPr>
          <p:cNvSpPr/>
          <p:nvPr/>
        </p:nvSpPr>
        <p:spPr>
          <a:xfrm>
            <a:off x="512661" y="3791806"/>
            <a:ext cx="13356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رابط الفيديو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75971C-EBDE-837D-D5A7-409AA472BB13}"/>
              </a:ext>
            </a:extLst>
          </p:cNvPr>
          <p:cNvSpPr/>
          <p:nvPr/>
        </p:nvSpPr>
        <p:spPr>
          <a:xfrm>
            <a:off x="2215299" y="3864990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029D2496-B689-5B48-E705-547A6160EA01}"/>
              </a:ext>
            </a:extLst>
          </p:cNvPr>
          <p:cNvGraphicFramePr>
            <a:graphicFrameLocks noGrp="1"/>
          </p:cNvGraphicFramePr>
          <p:nvPr/>
        </p:nvGraphicFramePr>
        <p:xfrm>
          <a:off x="610704" y="1226561"/>
          <a:ext cx="10799420" cy="103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171450" indent="-17145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ar-AE" b="1" dirty="0"/>
                        <a:t>يحافظ على نظافة الزي المهني المخصص </a:t>
                      </a:r>
                    </a:p>
                    <a:p>
                      <a:pPr marL="171450" indent="-171450" algn="r" rtl="1">
                        <a:buFont typeface="Courier New" panose="02070309020205020404" pitchFamily="49" charset="0"/>
                        <a:buChar char="o"/>
                      </a:pPr>
                      <a:endParaRPr lang="ar-AE" b="1" dirty="0"/>
                    </a:p>
                    <a:p>
                      <a:pPr marL="171450" indent="-17145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ar-AE" b="1" dirty="0"/>
                        <a:t>يطبق توجيهات وإرشادات المسؤول المباشر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يطبق قواعد الأمن والسلامة في مكان  العمل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المحافظة على نظافة الزي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يلتزم بقواعد الأمن والسلامة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80471BF-C043-59F3-2AEE-C7A97E740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3" t="15071" r="30534" b="22934"/>
          <a:stretch/>
        </p:blipFill>
        <p:spPr>
          <a:xfrm>
            <a:off x="3251618" y="2547123"/>
            <a:ext cx="6406076" cy="354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9324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Helvetica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Mohsena Saleh Obaid Alawi</cp:lastModifiedBy>
  <cp:revision>1</cp:revision>
  <dcterms:created xsi:type="dcterms:W3CDTF">2023-06-12T08:34:29Z</dcterms:created>
  <dcterms:modified xsi:type="dcterms:W3CDTF">2023-06-12T08:35:36Z</dcterms:modified>
</cp:coreProperties>
</file>